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handoutMasterIdLst>
    <p:handoutMasterId r:id="rId18"/>
  </p:handoutMasterIdLst>
  <p:sldIdLst>
    <p:sldId id="256" r:id="rId5"/>
    <p:sldId id="263" r:id="rId6"/>
    <p:sldId id="273" r:id="rId7"/>
    <p:sldId id="272" r:id="rId8"/>
    <p:sldId id="257" r:id="rId9"/>
    <p:sldId id="264" r:id="rId10"/>
    <p:sldId id="265" r:id="rId11"/>
    <p:sldId id="266" r:id="rId12"/>
    <p:sldId id="267" r:id="rId13"/>
    <p:sldId id="268" r:id="rId14"/>
    <p:sldId id="269" r:id="rId15"/>
    <p:sldId id="26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2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16789A-AE73-4B1E-8852-A8E0FC9729A5}" v="136" dt="2026-08-25T20:46:35.3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72" autoAdjust="0"/>
  </p:normalViewPr>
  <p:slideViewPr>
    <p:cSldViewPr snapToGrid="0" showGuides="1">
      <p:cViewPr varScale="1">
        <p:scale>
          <a:sx n="111" d="100"/>
          <a:sy n="111" d="100"/>
        </p:scale>
        <p:origin x="594" y="96"/>
      </p:cViewPr>
      <p:guideLst>
        <p:guide orient="horz" pos="2160"/>
        <p:guide pos="3840"/>
      </p:guideLst>
    </p:cSldViewPr>
  </p:slideViewPr>
  <p:notesTextViewPr>
    <p:cViewPr>
      <p:scale>
        <a:sx n="1" d="1"/>
        <a:sy n="1" d="1"/>
      </p:scale>
      <p:origin x="0" y="0"/>
    </p:cViewPr>
  </p:notesTextViewPr>
  <p:notesViewPr>
    <p:cSldViewPr snapToGrid="0">
      <p:cViewPr varScale="1">
        <p:scale>
          <a:sx n="58" d="100"/>
          <a:sy n="58" d="100"/>
        </p:scale>
        <p:origin x="2965" y="4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shop, Meghan" userId="cefd25f9-ebb9-4ec5-a44c-3fdc5e10b658" providerId="ADAL" clId="{A0381AB3-563E-46D7-8D8C-B4B64EADCD62}"/>
    <pc:docChg chg="custSel addSld delSld modSld sldOrd">
      <pc:chgData name="Bishop, Meghan" userId="cefd25f9-ebb9-4ec5-a44c-3fdc5e10b658" providerId="ADAL" clId="{A0381AB3-563E-46D7-8D8C-B4B64EADCD62}" dt="2026-08-25T20:48:32.396" v="168" actId="20577"/>
      <pc:docMkLst>
        <pc:docMk/>
      </pc:docMkLst>
      <pc:sldChg chg="modSp mod">
        <pc:chgData name="Bishop, Meghan" userId="cefd25f9-ebb9-4ec5-a44c-3fdc5e10b658" providerId="ADAL" clId="{A0381AB3-563E-46D7-8D8C-B4B64EADCD62}" dt="2026-08-25T20:39:49.936" v="4" actId="1076"/>
        <pc:sldMkLst>
          <pc:docMk/>
          <pc:sldMk cId="4055586292" sldId="262"/>
        </pc:sldMkLst>
        <pc:picChg chg="mod">
          <ac:chgData name="Bishop, Meghan" userId="cefd25f9-ebb9-4ec5-a44c-3fdc5e10b658" providerId="ADAL" clId="{A0381AB3-563E-46D7-8D8C-B4B64EADCD62}" dt="2026-08-25T20:39:49.936" v="4" actId="1076"/>
          <ac:picMkLst>
            <pc:docMk/>
            <pc:sldMk cId="4055586292" sldId="262"/>
            <ac:picMk id="9" creationId="{20E80732-9B05-131C-551E-36901F9967BE}"/>
          </ac:picMkLst>
        </pc:picChg>
        <pc:picChg chg="mod">
          <ac:chgData name="Bishop, Meghan" userId="cefd25f9-ebb9-4ec5-a44c-3fdc5e10b658" providerId="ADAL" clId="{A0381AB3-563E-46D7-8D8C-B4B64EADCD62}" dt="2026-08-25T20:39:45.216" v="3" actId="1076"/>
          <ac:picMkLst>
            <pc:docMk/>
            <pc:sldMk cId="4055586292" sldId="262"/>
            <ac:picMk id="13" creationId="{E3ADF3EC-50CC-6599-F463-7551D64176CF}"/>
          </ac:picMkLst>
        </pc:picChg>
      </pc:sldChg>
      <pc:sldChg chg="modSp mod ord">
        <pc:chgData name="Bishop, Meghan" userId="cefd25f9-ebb9-4ec5-a44c-3fdc5e10b658" providerId="ADAL" clId="{A0381AB3-563E-46D7-8D8C-B4B64EADCD62}" dt="2026-08-25T20:47:02.302" v="144" actId="1076"/>
        <pc:sldMkLst>
          <pc:docMk/>
          <pc:sldMk cId="2541583471" sldId="263"/>
        </pc:sldMkLst>
        <pc:spChg chg="mod">
          <ac:chgData name="Bishop, Meghan" userId="cefd25f9-ebb9-4ec5-a44c-3fdc5e10b658" providerId="ADAL" clId="{A0381AB3-563E-46D7-8D8C-B4B64EADCD62}" dt="2026-08-25T20:45:39.974" v="96" actId="20577"/>
          <ac:spMkLst>
            <pc:docMk/>
            <pc:sldMk cId="2541583471" sldId="263"/>
            <ac:spMk id="2" creationId="{00000000-0000-0000-0000-000000000000}"/>
          </ac:spMkLst>
        </pc:spChg>
        <pc:spChg chg="mod">
          <ac:chgData name="Bishop, Meghan" userId="cefd25f9-ebb9-4ec5-a44c-3fdc5e10b658" providerId="ADAL" clId="{A0381AB3-563E-46D7-8D8C-B4B64EADCD62}" dt="2026-08-25T20:47:02.302" v="144" actId="1076"/>
          <ac:spMkLst>
            <pc:docMk/>
            <pc:sldMk cId="2541583471" sldId="263"/>
            <ac:spMk id="3" creationId="{00000000-0000-0000-0000-000000000000}"/>
          </ac:spMkLst>
        </pc:spChg>
      </pc:sldChg>
      <pc:sldChg chg="del">
        <pc:chgData name="Bishop, Meghan" userId="cefd25f9-ebb9-4ec5-a44c-3fdc5e10b658" providerId="ADAL" clId="{A0381AB3-563E-46D7-8D8C-B4B64EADCD62}" dt="2026-08-25T20:48:09.846" v="167" actId="47"/>
        <pc:sldMkLst>
          <pc:docMk/>
          <pc:sldMk cId="767759855" sldId="270"/>
        </pc:sldMkLst>
      </pc:sldChg>
      <pc:sldChg chg="del">
        <pc:chgData name="Bishop, Meghan" userId="cefd25f9-ebb9-4ec5-a44c-3fdc5e10b658" providerId="ADAL" clId="{A0381AB3-563E-46D7-8D8C-B4B64EADCD62}" dt="2026-08-25T20:48:08.713" v="166" actId="47"/>
        <pc:sldMkLst>
          <pc:docMk/>
          <pc:sldMk cId="3378743928" sldId="271"/>
        </pc:sldMkLst>
      </pc:sldChg>
      <pc:sldChg chg="modSp add mod">
        <pc:chgData name="Bishop, Meghan" userId="cefd25f9-ebb9-4ec5-a44c-3fdc5e10b658" providerId="ADAL" clId="{A0381AB3-563E-46D7-8D8C-B4B64EADCD62}" dt="2026-08-25T20:48:32.396" v="168" actId="20577"/>
        <pc:sldMkLst>
          <pc:docMk/>
          <pc:sldMk cId="3349825167" sldId="272"/>
        </pc:sldMkLst>
        <pc:spChg chg="mod">
          <ac:chgData name="Bishop, Meghan" userId="cefd25f9-ebb9-4ec5-a44c-3fdc5e10b658" providerId="ADAL" clId="{A0381AB3-563E-46D7-8D8C-B4B64EADCD62}" dt="2026-08-25T20:48:32.396" v="168" actId="20577"/>
          <ac:spMkLst>
            <pc:docMk/>
            <pc:sldMk cId="3349825167" sldId="272"/>
            <ac:spMk id="3" creationId="{1ABF86D1-77F9-A146-993B-B71ED821F2DC}"/>
          </ac:spMkLst>
        </pc:spChg>
      </pc:sldChg>
      <pc:sldChg chg="modSp add mod">
        <pc:chgData name="Bishop, Meghan" userId="cefd25f9-ebb9-4ec5-a44c-3fdc5e10b658" providerId="ADAL" clId="{A0381AB3-563E-46D7-8D8C-B4B64EADCD62}" dt="2026-08-25T20:47:45.815" v="165" actId="27636"/>
        <pc:sldMkLst>
          <pc:docMk/>
          <pc:sldMk cId="3717822716" sldId="273"/>
        </pc:sldMkLst>
        <pc:spChg chg="mod">
          <ac:chgData name="Bishop, Meghan" userId="cefd25f9-ebb9-4ec5-a44c-3fdc5e10b658" providerId="ADAL" clId="{A0381AB3-563E-46D7-8D8C-B4B64EADCD62}" dt="2026-08-25T20:45:53.016" v="116" actId="20577"/>
          <ac:spMkLst>
            <pc:docMk/>
            <pc:sldMk cId="3717822716" sldId="273"/>
            <ac:spMk id="2" creationId="{6FBB0B22-FF31-DAB1-5A99-A620EDCABBE8}"/>
          </ac:spMkLst>
        </pc:spChg>
        <pc:spChg chg="mod">
          <ac:chgData name="Bishop, Meghan" userId="cefd25f9-ebb9-4ec5-a44c-3fdc5e10b658" providerId="ADAL" clId="{A0381AB3-563E-46D7-8D8C-B4B64EADCD62}" dt="2026-08-25T20:47:45.815" v="165" actId="27636"/>
          <ac:spMkLst>
            <pc:docMk/>
            <pc:sldMk cId="3717822716" sldId="273"/>
            <ac:spMk id="3" creationId="{BB49AF4D-7D9A-2A99-11EF-E37E2474691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BC2305-9043-45AE-B8A1-6062D50396A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8878E2A-85D5-4000-9B88-C859F52C62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ADE46C-81A1-43FB-B8E4-2C816F921C1C}" type="datetimeFigureOut">
              <a:rPr lang="en-US" smtClean="0"/>
              <a:t>8/25/2026</a:t>
            </a:fld>
            <a:endParaRPr lang="en-US" dirty="0"/>
          </a:p>
        </p:txBody>
      </p:sp>
      <p:sp>
        <p:nvSpPr>
          <p:cNvPr id="4" name="Footer Placeholder 3">
            <a:extLst>
              <a:ext uri="{FF2B5EF4-FFF2-40B4-BE49-F238E27FC236}">
                <a16:creationId xmlns:a16="http://schemas.microsoft.com/office/drawing/2014/main" id="{043B4D7C-FE5D-4098-B2E3-E316DB9314A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458A0E0-112E-4F75-AC4A-C0B7F1AD585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0ACE16A-B08D-4117-9FC3-8F9667F4514B}" type="slidenum">
              <a:rPr lang="en-US" smtClean="0"/>
              <a:t>‹#›</a:t>
            </a:fld>
            <a:endParaRPr lang="en-US" dirty="0"/>
          </a:p>
        </p:txBody>
      </p:sp>
    </p:spTree>
    <p:extLst>
      <p:ext uri="{BB962C8B-B14F-4D97-AF65-F5344CB8AC3E}">
        <p14:creationId xmlns:p14="http://schemas.microsoft.com/office/powerpoint/2010/main" val="40822240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32EB95-E92B-4DBE-A5E5-BAD87330878F}" type="datetimeFigureOut">
              <a:rPr lang="en-US" smtClean="0"/>
              <a:t>8/25/2026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367C96-DDCA-4867-8F69-39EABFA21D53}" type="slidenum">
              <a:rPr lang="en-US" smtClean="0"/>
              <a:t>‹#›</a:t>
            </a:fld>
            <a:endParaRPr lang="en-US" dirty="0"/>
          </a:p>
        </p:txBody>
      </p:sp>
    </p:spTree>
    <p:extLst>
      <p:ext uri="{BB962C8B-B14F-4D97-AF65-F5344CB8AC3E}">
        <p14:creationId xmlns:p14="http://schemas.microsoft.com/office/powerpoint/2010/main" val="930342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9FF4-5E5F-4912-946D-1F8AA7DD0B14}"/>
              </a:ext>
            </a:extLst>
          </p:cNvPr>
          <p:cNvSpPr>
            <a:spLocks noGrp="1"/>
          </p:cNvSpPr>
          <p:nvPr>
            <p:ph type="ctrTitle"/>
          </p:nvPr>
        </p:nvSpPr>
        <p:spPr>
          <a:xfrm>
            <a:off x="1047750" y="5010150"/>
            <a:ext cx="10096500" cy="920750"/>
          </a:xfrm>
        </p:spPr>
        <p:txBody>
          <a:bodyPr anchor="b">
            <a:normAutofit/>
          </a:bodyPr>
          <a:lstStyle>
            <a:lvl1pPr algn="ctr">
              <a:defRPr sz="48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8A15329-8D3B-422F-AA3D-157CACBFFE3D}"/>
              </a:ext>
            </a:extLst>
          </p:cNvPr>
          <p:cNvSpPr>
            <a:spLocks noGrp="1"/>
          </p:cNvSpPr>
          <p:nvPr>
            <p:ph type="subTitle" idx="1"/>
          </p:nvPr>
        </p:nvSpPr>
        <p:spPr>
          <a:xfrm>
            <a:off x="1047750" y="6022975"/>
            <a:ext cx="10096500" cy="447675"/>
          </a:xfrm>
        </p:spPr>
        <p:txBody>
          <a:bodyPr>
            <a:no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3E73B6-12C8-4526-AFDD-485DCDEC9763}"/>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3D3FA7DF-AC95-4A3E-9FF1-D1EEF9A9BA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E5EF6D-8758-44B9-80C1-865573FC8178}"/>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840465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4"/>
              </a:buClr>
              <a:buFont typeface="Wingdings" panose="05000000000000000000" pitchFamily="2" charset="2"/>
              <a:buChar char="§"/>
              <a:defRPr>
                <a:solidFill>
                  <a:schemeClr val="bg1"/>
                </a:solidFill>
              </a:defRPr>
            </a:lvl1pPr>
            <a:lvl2pPr marL="685800" indent="-228600">
              <a:buClr>
                <a:schemeClr val="accent4"/>
              </a:buClr>
              <a:buFont typeface="Wingdings" panose="05000000000000000000" pitchFamily="2" charset="2"/>
              <a:buChar char="§"/>
              <a:defRPr>
                <a:solidFill>
                  <a:schemeClr val="bg1"/>
                </a:solidFill>
              </a:defRPr>
            </a:lvl2pPr>
            <a:lvl3pPr marL="1143000" indent="-228600">
              <a:buClr>
                <a:schemeClr val="accent4"/>
              </a:buClr>
              <a:buFont typeface="Wingdings" panose="05000000000000000000" pitchFamily="2" charset="2"/>
              <a:buChar char="§"/>
              <a:defRPr>
                <a:solidFill>
                  <a:schemeClr val="bg1"/>
                </a:solidFill>
              </a:defRPr>
            </a:lvl3pPr>
            <a:lvl4pPr marL="1600200" indent="-228600">
              <a:buClr>
                <a:schemeClr val="accent4"/>
              </a:buClr>
              <a:buFont typeface="Wingdings" panose="05000000000000000000" pitchFamily="2" charset="2"/>
              <a:buChar char="§"/>
              <a:defRPr>
                <a:solidFill>
                  <a:schemeClr val="bg1"/>
                </a:solidFill>
              </a:defRPr>
            </a:lvl4pPr>
            <a:lvl5pPr marL="2057400" indent="-228600">
              <a:buClr>
                <a:schemeClr val="accent4"/>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487720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5"/>
              </a:buClr>
              <a:buFont typeface="Wingdings" panose="05000000000000000000" pitchFamily="2" charset="2"/>
              <a:buChar char="§"/>
              <a:defRPr>
                <a:solidFill>
                  <a:schemeClr val="bg1"/>
                </a:solidFill>
              </a:defRPr>
            </a:lvl1pPr>
            <a:lvl2pPr marL="685800" indent="-228600">
              <a:buClr>
                <a:schemeClr val="accent5"/>
              </a:buClr>
              <a:buFont typeface="Wingdings" panose="05000000000000000000" pitchFamily="2" charset="2"/>
              <a:buChar char="§"/>
              <a:defRPr>
                <a:solidFill>
                  <a:schemeClr val="bg1"/>
                </a:solidFill>
              </a:defRPr>
            </a:lvl2pPr>
            <a:lvl3pPr marL="1143000" indent="-228600">
              <a:buClr>
                <a:schemeClr val="accent5"/>
              </a:buClr>
              <a:buFont typeface="Wingdings" panose="05000000000000000000" pitchFamily="2" charset="2"/>
              <a:buChar char="§"/>
              <a:defRPr>
                <a:solidFill>
                  <a:schemeClr val="bg1"/>
                </a:solidFill>
              </a:defRPr>
            </a:lvl3pPr>
            <a:lvl4pPr marL="1600200" indent="-228600">
              <a:buClr>
                <a:schemeClr val="accent5"/>
              </a:buClr>
              <a:buFont typeface="Wingdings" panose="05000000000000000000" pitchFamily="2" charset="2"/>
              <a:buChar char="§"/>
              <a:defRPr>
                <a:solidFill>
                  <a:schemeClr val="bg1"/>
                </a:solidFill>
              </a:defRPr>
            </a:lvl4pPr>
            <a:lvl5pPr marL="2057400" indent="-228600">
              <a:buClr>
                <a:schemeClr val="accent5"/>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55729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3"/>
              </a:buClr>
              <a:buFont typeface="Wingdings" panose="05000000000000000000" pitchFamily="2" charset="2"/>
              <a:buChar char="§"/>
              <a:defRPr>
                <a:solidFill>
                  <a:schemeClr val="bg1"/>
                </a:solidFill>
              </a:defRPr>
            </a:lvl1pPr>
            <a:lvl2pPr marL="685800" indent="-228600">
              <a:buClr>
                <a:schemeClr val="accent3"/>
              </a:buClr>
              <a:buFont typeface="Wingdings" panose="05000000000000000000" pitchFamily="2" charset="2"/>
              <a:buChar char="§"/>
              <a:defRPr>
                <a:solidFill>
                  <a:schemeClr val="bg1"/>
                </a:solidFill>
              </a:defRPr>
            </a:lvl2pPr>
            <a:lvl3pPr marL="1143000" indent="-228600">
              <a:buClr>
                <a:schemeClr val="accent3"/>
              </a:buClr>
              <a:buFont typeface="Wingdings" panose="05000000000000000000" pitchFamily="2" charset="2"/>
              <a:buChar char="§"/>
              <a:defRPr>
                <a:solidFill>
                  <a:schemeClr val="bg1"/>
                </a:solidFill>
              </a:defRPr>
            </a:lvl3pPr>
            <a:lvl4pPr marL="1600200" indent="-228600">
              <a:buClr>
                <a:schemeClr val="accent3"/>
              </a:buClr>
              <a:buFont typeface="Wingdings" panose="05000000000000000000" pitchFamily="2" charset="2"/>
              <a:buChar char="§"/>
              <a:defRPr>
                <a:solidFill>
                  <a:schemeClr val="bg1"/>
                </a:solidFill>
              </a:defRPr>
            </a:lvl4pPr>
            <a:lvl5pPr marL="2057400" indent="-228600">
              <a:buClr>
                <a:schemeClr val="accent3"/>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95548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4"/>
              </a:buClr>
              <a:buFont typeface="Wingdings" panose="05000000000000000000" pitchFamily="2" charset="2"/>
              <a:buChar char="§"/>
              <a:defRPr>
                <a:solidFill>
                  <a:schemeClr val="bg1"/>
                </a:solidFill>
              </a:defRPr>
            </a:lvl1pPr>
            <a:lvl2pPr marL="685800" indent="-228600">
              <a:buClr>
                <a:schemeClr val="accent4"/>
              </a:buClr>
              <a:buFont typeface="Wingdings" panose="05000000000000000000" pitchFamily="2" charset="2"/>
              <a:buChar char="§"/>
              <a:defRPr>
                <a:solidFill>
                  <a:schemeClr val="bg1"/>
                </a:solidFill>
              </a:defRPr>
            </a:lvl2pPr>
            <a:lvl3pPr marL="1143000" indent="-228600">
              <a:buClr>
                <a:schemeClr val="accent4"/>
              </a:buClr>
              <a:buFont typeface="Wingdings" panose="05000000000000000000" pitchFamily="2" charset="2"/>
              <a:buChar char="§"/>
              <a:defRPr>
                <a:solidFill>
                  <a:schemeClr val="bg1"/>
                </a:solidFill>
              </a:defRPr>
            </a:lvl3pPr>
            <a:lvl4pPr marL="1600200" indent="-228600">
              <a:buClr>
                <a:schemeClr val="accent4"/>
              </a:buClr>
              <a:buFont typeface="Wingdings" panose="05000000000000000000" pitchFamily="2" charset="2"/>
              <a:buChar char="§"/>
              <a:defRPr>
                <a:solidFill>
                  <a:schemeClr val="bg1"/>
                </a:solidFill>
              </a:defRPr>
            </a:lvl4pPr>
            <a:lvl5pPr marL="2057400" indent="-228600">
              <a:buClr>
                <a:schemeClr val="accent4"/>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49412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5"/>
              </a:buClr>
              <a:buFont typeface="Wingdings" panose="05000000000000000000" pitchFamily="2" charset="2"/>
              <a:buChar char="§"/>
              <a:defRPr>
                <a:solidFill>
                  <a:schemeClr val="bg1"/>
                </a:solidFill>
              </a:defRPr>
            </a:lvl1pPr>
            <a:lvl2pPr marL="685800" indent="-228600">
              <a:buClr>
                <a:schemeClr val="accent5"/>
              </a:buClr>
              <a:buFont typeface="Wingdings" panose="05000000000000000000" pitchFamily="2" charset="2"/>
              <a:buChar char="§"/>
              <a:defRPr>
                <a:solidFill>
                  <a:schemeClr val="bg1"/>
                </a:solidFill>
              </a:defRPr>
            </a:lvl2pPr>
            <a:lvl3pPr marL="1143000" indent="-228600">
              <a:buClr>
                <a:schemeClr val="accent5"/>
              </a:buClr>
              <a:buFont typeface="Wingdings" panose="05000000000000000000" pitchFamily="2" charset="2"/>
              <a:buChar char="§"/>
              <a:defRPr>
                <a:solidFill>
                  <a:schemeClr val="bg1"/>
                </a:solidFill>
              </a:defRPr>
            </a:lvl3pPr>
            <a:lvl4pPr marL="1600200" indent="-228600">
              <a:buClr>
                <a:schemeClr val="accent5"/>
              </a:buClr>
              <a:buFont typeface="Wingdings" panose="05000000000000000000" pitchFamily="2" charset="2"/>
              <a:buChar char="§"/>
              <a:defRPr>
                <a:solidFill>
                  <a:schemeClr val="bg1"/>
                </a:solidFill>
              </a:defRPr>
            </a:lvl4pPr>
            <a:lvl5pPr marL="2057400" indent="-228600">
              <a:buClr>
                <a:schemeClr val="accent5"/>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568167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3"/>
              </a:buClr>
              <a:buFont typeface="Wingdings" panose="05000000000000000000" pitchFamily="2" charset="2"/>
              <a:buChar char="§"/>
              <a:defRPr>
                <a:solidFill>
                  <a:schemeClr val="bg1"/>
                </a:solidFill>
              </a:defRPr>
            </a:lvl1pPr>
            <a:lvl2pPr marL="685800" indent="-228600">
              <a:buClr>
                <a:schemeClr val="accent3"/>
              </a:buClr>
              <a:buFont typeface="Wingdings" panose="05000000000000000000" pitchFamily="2" charset="2"/>
              <a:buChar char="§"/>
              <a:defRPr>
                <a:solidFill>
                  <a:schemeClr val="bg1"/>
                </a:solidFill>
              </a:defRPr>
            </a:lvl2pPr>
            <a:lvl3pPr marL="1143000" indent="-228600">
              <a:buClr>
                <a:schemeClr val="accent3"/>
              </a:buClr>
              <a:buFont typeface="Wingdings" panose="05000000000000000000" pitchFamily="2" charset="2"/>
              <a:buChar char="§"/>
              <a:defRPr>
                <a:solidFill>
                  <a:schemeClr val="bg1"/>
                </a:solidFill>
              </a:defRPr>
            </a:lvl3pPr>
            <a:lvl4pPr marL="1600200" indent="-228600">
              <a:buClr>
                <a:schemeClr val="accent3"/>
              </a:buClr>
              <a:buFont typeface="Wingdings" panose="05000000000000000000" pitchFamily="2" charset="2"/>
              <a:buChar char="§"/>
              <a:defRPr>
                <a:solidFill>
                  <a:schemeClr val="bg1"/>
                </a:solidFill>
              </a:defRPr>
            </a:lvl4pPr>
            <a:lvl5pPr marL="2057400" indent="-228600">
              <a:buClr>
                <a:schemeClr val="accent3"/>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4000490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F1EA3-7A44-46A8-ADD1-49A8681910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D8A95B-E3CE-4DF9-A937-352579E079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C9E0A1-A234-4723-9A8B-9953B0747E01}"/>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1720E8EE-0E90-43CC-8FE4-FA9250EA34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068176-4163-4C33-836A-76EB72B143F6}"/>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797832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C7676-EC29-4165-8827-31A796A527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7B6C2F3-3146-4BA4-BB45-307B565E53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036B48-EF6E-4251-B29E-53E1ECFC04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1EBFFA-A3D5-4A79-B1BA-2B6B1290CA44}"/>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6" name="Footer Placeholder 5">
            <a:extLst>
              <a:ext uri="{FF2B5EF4-FFF2-40B4-BE49-F238E27FC236}">
                <a16:creationId xmlns:a16="http://schemas.microsoft.com/office/drawing/2014/main" id="{78A23E26-DC40-4545-BC3B-1806EBB092E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21F3FAA-2A19-4F15-8EC3-24BC48AEA546}"/>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937414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F92F6-2683-48CC-8D7E-FE38C1BC49B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447D80-7253-4EDA-AC92-046C9252FD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2E2FBC-BD33-408B-A4B8-F549EEAF38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E51533F-CF3A-438B-BDD0-C62361C2BF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F458CD-9CDB-4739-8458-48D272DEE53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F8DC93-E93F-4A50-ADB0-9EE2165C3BB1}"/>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8" name="Footer Placeholder 7">
            <a:extLst>
              <a:ext uri="{FF2B5EF4-FFF2-40B4-BE49-F238E27FC236}">
                <a16:creationId xmlns:a16="http://schemas.microsoft.com/office/drawing/2014/main" id="{4EEFA520-E658-463E-8A0D-EE534D40B6F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3BE62E8-6627-457B-A399-6940743B1A32}"/>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801277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D7B8F-BB4C-438E-B20F-B5D22093102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652D7C-535C-4791-95A0-0ADE1FE26023}"/>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4" name="Footer Placeholder 3">
            <a:extLst>
              <a:ext uri="{FF2B5EF4-FFF2-40B4-BE49-F238E27FC236}">
                <a16:creationId xmlns:a16="http://schemas.microsoft.com/office/drawing/2014/main" id="{DC72D6CD-AAE4-4950-A472-5746151E625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06611B8-5EF5-4CC9-BA21-964C17EFCB6D}"/>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5748775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82286C-FC05-4E04-B5E3-BAF738900D08}"/>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3" name="Footer Placeholder 2">
            <a:extLst>
              <a:ext uri="{FF2B5EF4-FFF2-40B4-BE49-F238E27FC236}">
                <a16:creationId xmlns:a16="http://schemas.microsoft.com/office/drawing/2014/main" id="{42194715-CAD1-456B-9E7F-03949E56BFD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2030D97-ACB7-42B4-A0E1-206D33147629}"/>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151939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71DCB-E1BF-4CD2-A3C6-46F9F238FB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CDB849-A401-466F-9204-F0A3908C0D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D75B32-3BAE-4777-9C23-54E1D0079B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DC40EE-1B75-458D-AF59-CAC04EF02FA4}"/>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6" name="Footer Placeholder 5">
            <a:extLst>
              <a:ext uri="{FF2B5EF4-FFF2-40B4-BE49-F238E27FC236}">
                <a16:creationId xmlns:a16="http://schemas.microsoft.com/office/drawing/2014/main" id="{167A8C00-828C-4B27-9216-79AC88D6CFF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5D09B04-31F5-442A-B35E-A7B7E884F5C8}"/>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0945960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36A52-C5F1-4FC3-A378-45755CEC22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7C12394-5379-4E31-8506-206BAB030C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695D635-F5A6-441F-BBC9-678B16150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C8000F-4965-4CE3-BF8F-EC9FC2951409}"/>
              </a:ext>
            </a:extLst>
          </p:cNvPr>
          <p:cNvSpPr>
            <a:spLocks noGrp="1"/>
          </p:cNvSpPr>
          <p:nvPr>
            <p:ph type="dt" sz="half" idx="10"/>
          </p:nvPr>
        </p:nvSpPr>
        <p:spPr/>
        <p:txBody>
          <a:bodyPr/>
          <a:lstStyle/>
          <a:p>
            <a:fld id="{B99A8159-6B10-4896-B6E2-2809ECD1D84D}" type="datetimeFigureOut">
              <a:rPr lang="en-US" smtClean="0"/>
              <a:t>8/25/2026</a:t>
            </a:fld>
            <a:endParaRPr lang="en-US" dirty="0"/>
          </a:p>
        </p:txBody>
      </p:sp>
      <p:sp>
        <p:nvSpPr>
          <p:cNvPr id="6" name="Footer Placeholder 5">
            <a:extLst>
              <a:ext uri="{FF2B5EF4-FFF2-40B4-BE49-F238E27FC236}">
                <a16:creationId xmlns:a16="http://schemas.microsoft.com/office/drawing/2014/main" id="{2338240B-235F-46A0-8537-3D038A5CD97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854CB97-83FB-4ABC-AA99-0D55D6D08030}"/>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851660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2A17C0-CB34-4E70-B05D-441906BCEE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58CAE9C-F4E8-4259-8A6C-F5AE76F820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92FBD9-ADFB-4D9B-AF79-E21F43A5B9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9A8159-6B10-4896-B6E2-2809ECD1D84D}" type="datetimeFigureOut">
              <a:rPr lang="en-US" smtClean="0"/>
              <a:t>8/25/2026</a:t>
            </a:fld>
            <a:endParaRPr lang="en-US" dirty="0"/>
          </a:p>
        </p:txBody>
      </p:sp>
      <p:sp>
        <p:nvSpPr>
          <p:cNvPr id="5" name="Footer Placeholder 4">
            <a:extLst>
              <a:ext uri="{FF2B5EF4-FFF2-40B4-BE49-F238E27FC236}">
                <a16:creationId xmlns:a16="http://schemas.microsoft.com/office/drawing/2014/main" id="{72EA027E-6F89-462F-94DD-00F66DAFD5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24929C0-CADC-4330-89DB-01C0DFA674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7A02C9-A0CD-4A0B-81BC-708D5026A1F8}" type="slidenum">
              <a:rPr lang="en-US" smtClean="0"/>
              <a:t>‹#›</a:t>
            </a:fld>
            <a:endParaRPr lang="en-US" dirty="0"/>
          </a:p>
        </p:txBody>
      </p:sp>
    </p:spTree>
    <p:extLst>
      <p:ext uri="{BB962C8B-B14F-4D97-AF65-F5344CB8AC3E}">
        <p14:creationId xmlns:p14="http://schemas.microsoft.com/office/powerpoint/2010/main" val="338729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63" r:id="rId6"/>
    <p:sldLayoutId id="2147483664" r:id="rId7"/>
    <p:sldLayoutId id="2147483651" r:id="rId8"/>
    <p:sldLayoutId id="2147483652" r:id="rId9"/>
    <p:sldLayoutId id="2147483653" r:id="rId10"/>
    <p:sldLayoutId id="2147483654" r:id="rId11"/>
    <p:sldLayoutId id="2147483655" r:id="rId12"/>
    <p:sldLayoutId id="2147483656" r:id="rId13"/>
    <p:sldLayoutId id="214748365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A3B1-85F8-4B51-95B6-BDDF16F358FF}"/>
              </a:ext>
            </a:extLst>
          </p:cNvPr>
          <p:cNvSpPr>
            <a:spLocks noGrp="1"/>
          </p:cNvSpPr>
          <p:nvPr>
            <p:ph type="ctrTitle"/>
          </p:nvPr>
        </p:nvSpPr>
        <p:spPr>
          <a:xfrm>
            <a:off x="1047750" y="-122567"/>
            <a:ext cx="10096500" cy="920750"/>
          </a:xfrm>
        </p:spPr>
        <p:txBody>
          <a:bodyPr>
            <a:noAutofit/>
          </a:bodyPr>
          <a:lstStyle/>
          <a:p>
            <a:r>
              <a:rPr lang="en-US" sz="4800" dirty="0"/>
              <a:t>IB Parent Alliance</a:t>
            </a:r>
          </a:p>
        </p:txBody>
      </p:sp>
      <p:sp>
        <p:nvSpPr>
          <p:cNvPr id="3" name="Subtitle 2">
            <a:extLst>
              <a:ext uri="{FF2B5EF4-FFF2-40B4-BE49-F238E27FC236}">
                <a16:creationId xmlns:a16="http://schemas.microsoft.com/office/drawing/2014/main" id="{98ACD44C-88EA-4854-B39D-5EEC3BEF4AE4}"/>
              </a:ext>
            </a:extLst>
          </p:cNvPr>
          <p:cNvSpPr>
            <a:spLocks noGrp="1"/>
          </p:cNvSpPr>
          <p:nvPr>
            <p:ph type="subTitle" idx="1"/>
          </p:nvPr>
        </p:nvSpPr>
        <p:spPr>
          <a:xfrm>
            <a:off x="1047749" y="5503533"/>
            <a:ext cx="10096500" cy="447675"/>
          </a:xfrm>
        </p:spPr>
        <p:txBody>
          <a:bodyPr>
            <a:noAutofit/>
          </a:bodyPr>
          <a:lstStyle/>
          <a:p>
            <a:r>
              <a:rPr lang="en-US" sz="2800" dirty="0"/>
              <a:t>Supporting Students. Building Community. </a:t>
            </a:r>
          </a:p>
          <a:p>
            <a:r>
              <a:rPr lang="en-US" sz="2800" dirty="0"/>
              <a:t>Inspiring Global Citizens</a:t>
            </a:r>
          </a:p>
        </p:txBody>
      </p:sp>
      <p:pic>
        <p:nvPicPr>
          <p:cNvPr id="5" name="Picture 4">
            <a:extLst>
              <a:ext uri="{FF2B5EF4-FFF2-40B4-BE49-F238E27FC236}">
                <a16:creationId xmlns:a16="http://schemas.microsoft.com/office/drawing/2014/main" id="{CB424EE1-37E8-465E-B035-7AB30585256D}"/>
              </a:ext>
            </a:extLst>
          </p:cNvPr>
          <p:cNvPicPr>
            <a:picLocks noChangeAspect="1"/>
          </p:cNvPicPr>
          <p:nvPr/>
        </p:nvPicPr>
        <p:blipFill>
          <a:blip r:embed="rId3"/>
          <a:stretch>
            <a:fillRect/>
          </a:stretch>
        </p:blipFill>
        <p:spPr>
          <a:xfrm>
            <a:off x="5343142" y="2689858"/>
            <a:ext cx="1505715" cy="1478283"/>
          </a:xfrm>
          <a:prstGeom prst="rect">
            <a:avLst/>
          </a:prstGeom>
        </p:spPr>
      </p:pic>
      <p:pic>
        <p:nvPicPr>
          <p:cNvPr id="9" name="Picture 8">
            <a:extLst>
              <a:ext uri="{FF2B5EF4-FFF2-40B4-BE49-F238E27FC236}">
                <a16:creationId xmlns:a16="http://schemas.microsoft.com/office/drawing/2014/main" id="{402BF75C-3A82-0BA3-4A5F-3FE7A377BC5A}"/>
              </a:ext>
            </a:extLst>
          </p:cNvPr>
          <p:cNvPicPr>
            <a:picLocks noChangeAspect="1"/>
          </p:cNvPicPr>
          <p:nvPr/>
        </p:nvPicPr>
        <p:blipFill>
          <a:blip r:embed="rId4"/>
          <a:stretch>
            <a:fillRect/>
          </a:stretch>
        </p:blipFill>
        <p:spPr>
          <a:xfrm>
            <a:off x="208457" y="176378"/>
            <a:ext cx="1678583" cy="1928622"/>
          </a:xfrm>
          <a:prstGeom prst="rect">
            <a:avLst/>
          </a:prstGeom>
        </p:spPr>
      </p:pic>
    </p:spTree>
    <p:extLst>
      <p:ext uri="{BB962C8B-B14F-4D97-AF65-F5344CB8AC3E}">
        <p14:creationId xmlns:p14="http://schemas.microsoft.com/office/powerpoint/2010/main" val="3017871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IBPA Restructure - Why</a:t>
            </a:r>
          </a:p>
        </p:txBody>
      </p:sp>
      <p:sp>
        <p:nvSpPr>
          <p:cNvPr id="3" name="Content Placeholder 2"/>
          <p:cNvSpPr>
            <a:spLocks noGrp="1"/>
          </p:cNvSpPr>
          <p:nvPr>
            <p:ph idx="1"/>
          </p:nvPr>
        </p:nvSpPr>
        <p:spPr>
          <a:xfrm>
            <a:off x="674298" y="1485899"/>
            <a:ext cx="9142562" cy="4805363"/>
          </a:xfrm>
        </p:spPr>
        <p:txBody>
          <a:bodyPr>
            <a:normAutofit fontScale="92500"/>
          </a:bodyPr>
          <a:lstStyle/>
          <a:p>
            <a:r>
              <a:rPr lang="en-US" dirty="0"/>
              <a:t>Expanding opportunities for parents to play meaningful roles in supporting students and our school community.</a:t>
            </a:r>
          </a:p>
          <a:p>
            <a:endParaRPr lang="en-US" dirty="0"/>
          </a:p>
          <a:p>
            <a:r>
              <a:rPr lang="en-US" dirty="0"/>
              <a:t>Aligning our IBPA with IB values of collaboration, shared responsibility, and community engagement.</a:t>
            </a:r>
          </a:p>
          <a:p>
            <a:endParaRPr lang="en-US" dirty="0"/>
          </a:p>
          <a:p>
            <a:r>
              <a:rPr lang="en-US" dirty="0"/>
              <a:t>Strengthening the partnership between school and families to support student success academically, socially, and personally.</a:t>
            </a:r>
          </a:p>
          <a:p>
            <a:endParaRPr lang="en-US" dirty="0"/>
          </a:p>
          <a:p>
            <a:r>
              <a:rPr lang="en-US" dirty="0"/>
              <a:t>Ensuring that our families feel valued as essential partners.</a:t>
            </a:r>
          </a:p>
        </p:txBody>
      </p:sp>
    </p:spTree>
    <p:extLst>
      <p:ext uri="{BB962C8B-B14F-4D97-AF65-F5344CB8AC3E}">
        <p14:creationId xmlns:p14="http://schemas.microsoft.com/office/powerpoint/2010/main" val="2541583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B6920-B1D2-D3A5-A97D-B97D2C0B28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BB0B22-FF31-DAB1-5A99-A620EDCABBE8}"/>
              </a:ext>
            </a:extLst>
          </p:cNvPr>
          <p:cNvSpPr>
            <a:spLocks noGrp="1"/>
          </p:cNvSpPr>
          <p:nvPr>
            <p:ph type="title"/>
          </p:nvPr>
        </p:nvSpPr>
        <p:spPr/>
        <p:txBody>
          <a:bodyPr/>
          <a:lstStyle/>
          <a:p>
            <a:r>
              <a:rPr lang="en-US" dirty="0"/>
              <a:t>IBPA Restructure – Working Together</a:t>
            </a:r>
          </a:p>
        </p:txBody>
      </p:sp>
      <p:sp>
        <p:nvSpPr>
          <p:cNvPr id="3" name="Content Placeholder 2">
            <a:extLst>
              <a:ext uri="{FF2B5EF4-FFF2-40B4-BE49-F238E27FC236}">
                <a16:creationId xmlns:a16="http://schemas.microsoft.com/office/drawing/2014/main" id="{BB49AF4D-7D9A-2A99-11EF-E37E2474691A}"/>
              </a:ext>
            </a:extLst>
          </p:cNvPr>
          <p:cNvSpPr>
            <a:spLocks noGrp="1"/>
          </p:cNvSpPr>
          <p:nvPr>
            <p:ph idx="1"/>
          </p:nvPr>
        </p:nvSpPr>
        <p:spPr>
          <a:xfrm>
            <a:off x="388189" y="1759788"/>
            <a:ext cx="10118785" cy="4805363"/>
          </a:xfrm>
        </p:spPr>
        <p:txBody>
          <a:bodyPr>
            <a:normAutofit lnSpcReduction="10000"/>
          </a:bodyPr>
          <a:lstStyle/>
          <a:p>
            <a:r>
              <a:rPr lang="en-US" dirty="0"/>
              <a:t>Families bring valuable perspectives, experiences, talents, and expertise that help enhance our program.</a:t>
            </a:r>
          </a:p>
          <a:p>
            <a:endParaRPr lang="en-US" dirty="0"/>
          </a:p>
          <a:p>
            <a:r>
              <a:rPr lang="en-US" dirty="0"/>
              <a:t>New involvement opportunities will allow families to contribute based on their interests, skills, and availability.</a:t>
            </a:r>
          </a:p>
          <a:p>
            <a:endParaRPr lang="en-US" dirty="0"/>
          </a:p>
          <a:p>
            <a:r>
              <a:rPr lang="en-US" dirty="0"/>
              <a:t>Together, we can build a stronger, more supportive IB learning community.</a:t>
            </a:r>
          </a:p>
          <a:p>
            <a:pPr lvl="1"/>
            <a:r>
              <a:rPr lang="en-US" dirty="0"/>
              <a:t>Shared goal: empowering students to thrive and make a positive difference in the world.</a:t>
            </a:r>
          </a:p>
          <a:p>
            <a:pPr lvl="1"/>
            <a:r>
              <a:rPr lang="en-US" dirty="0"/>
              <a:t>Your voice matters. Your partnership matters. Together, we make our IB community stronger.</a:t>
            </a:r>
          </a:p>
        </p:txBody>
      </p:sp>
    </p:spTree>
    <p:extLst>
      <p:ext uri="{BB962C8B-B14F-4D97-AF65-F5344CB8AC3E}">
        <p14:creationId xmlns:p14="http://schemas.microsoft.com/office/powerpoint/2010/main" val="3717822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A78AB-A180-47A5-C0F2-5DEC8CB42B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2C1673-EBB2-DDD1-D3FE-BC62E168D95A}"/>
              </a:ext>
            </a:extLst>
          </p:cNvPr>
          <p:cNvSpPr>
            <a:spLocks noGrp="1"/>
          </p:cNvSpPr>
          <p:nvPr>
            <p:ph type="title"/>
          </p:nvPr>
        </p:nvSpPr>
        <p:spPr/>
        <p:txBody>
          <a:bodyPr/>
          <a:lstStyle/>
          <a:p>
            <a:r>
              <a:rPr lang="en-US" dirty="0"/>
              <a:t>Mission and Vision</a:t>
            </a:r>
          </a:p>
        </p:txBody>
      </p:sp>
      <p:sp>
        <p:nvSpPr>
          <p:cNvPr id="3" name="Content Placeholder 2">
            <a:extLst>
              <a:ext uri="{FF2B5EF4-FFF2-40B4-BE49-F238E27FC236}">
                <a16:creationId xmlns:a16="http://schemas.microsoft.com/office/drawing/2014/main" id="{1ABF86D1-77F9-A146-993B-B71ED821F2DC}"/>
              </a:ext>
            </a:extLst>
          </p:cNvPr>
          <p:cNvSpPr>
            <a:spLocks noGrp="1"/>
          </p:cNvSpPr>
          <p:nvPr>
            <p:ph idx="1"/>
          </p:nvPr>
        </p:nvSpPr>
        <p:spPr>
          <a:xfrm>
            <a:off x="838200" y="1825625"/>
            <a:ext cx="9461740" cy="4351338"/>
          </a:xfrm>
        </p:spPr>
        <p:txBody>
          <a:bodyPr/>
          <a:lstStyle/>
          <a:p>
            <a:r>
              <a:rPr lang="en-US" dirty="0"/>
              <a:t>To support Southeast High School as an IB World School by fostering community, celebrating student achievement, enhancing learning opportunities, and providing financial support through meaningful partnerships.</a:t>
            </a:r>
          </a:p>
          <a:p>
            <a:pPr marL="0" indent="0">
              <a:buNone/>
            </a:pPr>
            <a:endParaRPr lang="en-US" dirty="0"/>
          </a:p>
          <a:p>
            <a:r>
              <a:rPr lang="en-US" dirty="0"/>
              <a:t>To create a welcoming community where every family feels connected and every student feels supported.</a:t>
            </a:r>
          </a:p>
        </p:txBody>
      </p:sp>
    </p:spTree>
    <p:extLst>
      <p:ext uri="{BB962C8B-B14F-4D97-AF65-F5344CB8AC3E}">
        <p14:creationId xmlns:p14="http://schemas.microsoft.com/office/powerpoint/2010/main" val="3349825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4734D-CEF0-4372-A67F-6BE687D6B0D7}"/>
              </a:ext>
            </a:extLst>
          </p:cNvPr>
          <p:cNvSpPr>
            <a:spLocks noGrp="1"/>
          </p:cNvSpPr>
          <p:nvPr>
            <p:ph type="title"/>
          </p:nvPr>
        </p:nvSpPr>
        <p:spPr/>
        <p:txBody>
          <a:bodyPr/>
          <a:lstStyle/>
          <a:p>
            <a:r>
              <a:rPr lang="en-US" dirty="0"/>
              <a:t>Core Values</a:t>
            </a:r>
          </a:p>
        </p:txBody>
      </p:sp>
      <p:sp>
        <p:nvSpPr>
          <p:cNvPr id="3" name="Content Placeholder 2">
            <a:extLst>
              <a:ext uri="{FF2B5EF4-FFF2-40B4-BE49-F238E27FC236}">
                <a16:creationId xmlns:a16="http://schemas.microsoft.com/office/drawing/2014/main" id="{6CD1FD88-1DF5-4CB5-97CD-1BF062D3DAAF}"/>
              </a:ext>
            </a:extLst>
          </p:cNvPr>
          <p:cNvSpPr>
            <a:spLocks noGrp="1"/>
          </p:cNvSpPr>
          <p:nvPr>
            <p:ph idx="1"/>
          </p:nvPr>
        </p:nvSpPr>
        <p:spPr/>
        <p:txBody>
          <a:bodyPr/>
          <a:lstStyle/>
          <a:p>
            <a:r>
              <a:rPr lang="en-US" dirty="0"/>
              <a:t>International Mindedness</a:t>
            </a:r>
          </a:p>
          <a:p>
            <a:r>
              <a:rPr lang="en-US" dirty="0"/>
              <a:t>Service</a:t>
            </a:r>
          </a:p>
          <a:p>
            <a:r>
              <a:rPr lang="en-US" dirty="0"/>
              <a:t>Community</a:t>
            </a:r>
          </a:p>
          <a:p>
            <a:r>
              <a:rPr lang="en-US" dirty="0"/>
              <a:t>Student Success</a:t>
            </a:r>
          </a:p>
          <a:p>
            <a:r>
              <a:rPr lang="en-US" dirty="0"/>
              <a:t>Teacher Support</a:t>
            </a:r>
          </a:p>
          <a:p>
            <a:r>
              <a:rPr lang="en-US" dirty="0"/>
              <a:t>Academic Excellence</a:t>
            </a:r>
          </a:p>
        </p:txBody>
      </p:sp>
    </p:spTree>
    <p:extLst>
      <p:ext uri="{BB962C8B-B14F-4D97-AF65-F5344CB8AC3E}">
        <p14:creationId xmlns:p14="http://schemas.microsoft.com/office/powerpoint/2010/main" val="1852513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8B1EF78-A9A8-ABD6-E7C6-A2D33C3926D2}"/>
              </a:ext>
            </a:extLst>
          </p:cNvPr>
          <p:cNvSpPr>
            <a:spLocks noGrp="1"/>
          </p:cNvSpPr>
          <p:nvPr>
            <p:ph type="title"/>
          </p:nvPr>
        </p:nvSpPr>
        <p:spPr>
          <a:xfrm>
            <a:off x="1808669" y="712675"/>
            <a:ext cx="3722933" cy="5791642"/>
          </a:xfrm>
          <a:ln w="25400" cap="sq">
            <a:solidFill>
              <a:srgbClr val="FFFFFF"/>
            </a:solidFill>
            <a:miter lim="800000"/>
          </a:ln>
        </p:spPr>
        <p:txBody>
          <a:bodyPr wrap="square">
            <a:normAutofit fontScale="90000"/>
          </a:bodyPr>
          <a:lstStyle/>
          <a:p>
            <a:pPr algn="ctr"/>
            <a:r>
              <a:rPr lang="en-US" sz="2800" dirty="0">
                <a:solidFill>
                  <a:srgbClr val="FFFFFF"/>
                </a:solidFill>
              </a:rPr>
              <a:t>Leadership Team</a:t>
            </a:r>
            <a:br>
              <a:rPr lang="en-US" sz="2800" dirty="0">
                <a:solidFill>
                  <a:srgbClr val="FFFFFF"/>
                </a:solidFill>
              </a:rPr>
            </a:br>
            <a:br>
              <a:rPr lang="en-US" sz="2800" dirty="0">
                <a:solidFill>
                  <a:srgbClr val="FFFFFF"/>
                </a:solidFill>
              </a:rPr>
            </a:br>
            <a:r>
              <a:rPr lang="en-US" sz="2800" dirty="0">
                <a:solidFill>
                  <a:schemeClr val="bg1"/>
                </a:solidFill>
                <a:latin typeface="+mn-lt"/>
              </a:rPr>
              <a:t>Provide overall direction, support committee chairs, facilitates communication with the IB Coordinator and school administration, and to help ensure the IBPA fulfills its mission of supporting IB students, families, and staff</a:t>
            </a:r>
            <a:br>
              <a:rPr lang="en-US" sz="2800" dirty="0">
                <a:latin typeface="+mn-lt"/>
              </a:rPr>
            </a:br>
            <a:endParaRPr lang="en-US" sz="2800" dirty="0">
              <a:solidFill>
                <a:srgbClr val="FFFFFF"/>
              </a:solidFill>
              <a:latin typeface="+mn-lt"/>
            </a:endParaRPr>
          </a:p>
        </p:txBody>
      </p:sp>
      <p:sp>
        <p:nvSpPr>
          <p:cNvPr id="15" name="Rectangle 14">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40282DFC-C6E3-093E-CB97-1565C1CD3E70}"/>
              </a:ext>
            </a:extLst>
          </p:cNvPr>
          <p:cNvSpPr>
            <a:spLocks noGrp="1"/>
          </p:cNvSpPr>
          <p:nvPr>
            <p:ph sz="half" idx="2"/>
          </p:nvPr>
        </p:nvSpPr>
        <p:spPr>
          <a:xfrm>
            <a:off x="6544325" y="1061048"/>
            <a:ext cx="5057398" cy="5648577"/>
          </a:xfrm>
        </p:spPr>
        <p:txBody>
          <a:bodyPr>
            <a:normAutofit/>
          </a:bodyPr>
          <a:lstStyle/>
          <a:p>
            <a:r>
              <a:rPr lang="en-US" sz="2000" b="1" dirty="0"/>
              <a:t>Chair</a:t>
            </a:r>
            <a:r>
              <a:rPr lang="en-US" sz="2000" dirty="0"/>
              <a:t> - Provides leadership for the Parent Alliance, facilitates meetings, coordinates with the IB Coordinator, supports committee chairs, and helps guide annual goals and initiatives.</a:t>
            </a:r>
          </a:p>
          <a:p>
            <a:endParaRPr lang="en-US" sz="2000" dirty="0"/>
          </a:p>
          <a:p>
            <a:r>
              <a:rPr lang="en-US" sz="2000" b="1" dirty="0"/>
              <a:t>Secretary</a:t>
            </a:r>
            <a:r>
              <a:rPr lang="en-US" sz="2000" dirty="0"/>
              <a:t> - Maintains meeting agendas and minutes, manages official records, tracks action items, and assists with organizational communication.</a:t>
            </a:r>
          </a:p>
          <a:p>
            <a:endParaRPr lang="en-US" sz="2000" dirty="0"/>
          </a:p>
          <a:p>
            <a:r>
              <a:rPr lang="en-US" sz="2000" b="1" dirty="0"/>
              <a:t>Treasurer</a:t>
            </a:r>
            <a:r>
              <a:rPr lang="en-US" sz="2000" dirty="0"/>
              <a:t> - Maintains financial records, prepares financial reports, oversees the budget, and monitors fundraising income and expenditures.</a:t>
            </a:r>
          </a:p>
          <a:p>
            <a:endParaRPr lang="en-US" sz="2000" dirty="0"/>
          </a:p>
        </p:txBody>
      </p:sp>
    </p:spTree>
    <p:extLst>
      <p:ext uri="{BB962C8B-B14F-4D97-AF65-F5344CB8AC3E}">
        <p14:creationId xmlns:p14="http://schemas.microsoft.com/office/powerpoint/2010/main" val="2907336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3DE3FF2-B970-7528-071A-CB3525F385E6}"/>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6F5578DD-2D27-1A97-DEFB-9B3E805B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48D3B88-16D9-3F8C-9BA9-2D0A777B2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04FE064-4ACB-B0F3-C774-3CCB8F2394C7}"/>
              </a:ext>
            </a:extLst>
          </p:cNvPr>
          <p:cNvSpPr>
            <a:spLocks noGrp="1"/>
          </p:cNvSpPr>
          <p:nvPr>
            <p:ph type="title"/>
          </p:nvPr>
        </p:nvSpPr>
        <p:spPr>
          <a:xfrm>
            <a:off x="1808669" y="712675"/>
            <a:ext cx="3722933" cy="5791642"/>
          </a:xfrm>
          <a:ln w="25400" cap="sq">
            <a:solidFill>
              <a:srgbClr val="FFFFFF"/>
            </a:solidFill>
            <a:miter lim="800000"/>
          </a:ln>
        </p:spPr>
        <p:txBody>
          <a:bodyPr wrap="square">
            <a:normAutofit fontScale="90000"/>
          </a:bodyPr>
          <a:lstStyle/>
          <a:p>
            <a:pPr algn="ctr"/>
            <a:r>
              <a:rPr lang="en-US" sz="2800" dirty="0">
                <a:solidFill>
                  <a:srgbClr val="FFFFFF"/>
                </a:solidFill>
              </a:rPr>
              <a:t>Committees</a:t>
            </a:r>
            <a:br>
              <a:rPr lang="en-US" sz="2800" dirty="0">
                <a:solidFill>
                  <a:srgbClr val="FFFFFF"/>
                </a:solidFill>
              </a:rPr>
            </a:br>
            <a:br>
              <a:rPr lang="en-US" sz="2800" dirty="0">
                <a:solidFill>
                  <a:srgbClr val="FFFFFF"/>
                </a:solidFill>
              </a:rPr>
            </a:br>
            <a:r>
              <a:rPr lang="en-US" sz="2800" dirty="0">
                <a:solidFill>
                  <a:schemeClr val="bg1"/>
                </a:solidFill>
                <a:latin typeface="+mn-lt"/>
              </a:rPr>
              <a:t>Each committee is led by a Committee Chair and may include as many parent volunteers as needed. </a:t>
            </a:r>
            <a:br>
              <a:rPr lang="en-US" sz="2800" dirty="0">
                <a:solidFill>
                  <a:schemeClr val="bg1"/>
                </a:solidFill>
                <a:latin typeface="+mn-lt"/>
              </a:rPr>
            </a:br>
            <a:br>
              <a:rPr lang="en-US" sz="2800" dirty="0">
                <a:solidFill>
                  <a:schemeClr val="bg1"/>
                </a:solidFill>
                <a:latin typeface="+mn-lt"/>
              </a:rPr>
            </a:br>
            <a:r>
              <a:rPr lang="en-US" sz="2800" dirty="0">
                <a:solidFill>
                  <a:schemeClr val="bg1"/>
                </a:solidFill>
                <a:latin typeface="+mn-lt"/>
              </a:rPr>
              <a:t>Committee Chairs work collaboratively with the IBPA Leadership Team and the IB Coordinator to support the goals of the IB Parent Alliance.</a:t>
            </a:r>
            <a:br>
              <a:rPr lang="en-US" sz="2800" dirty="0">
                <a:latin typeface="+mn-lt"/>
              </a:rPr>
            </a:br>
            <a:endParaRPr lang="en-US" sz="2800" dirty="0">
              <a:solidFill>
                <a:srgbClr val="FFFFFF"/>
              </a:solidFill>
              <a:latin typeface="+mn-lt"/>
            </a:endParaRPr>
          </a:p>
        </p:txBody>
      </p:sp>
      <p:sp>
        <p:nvSpPr>
          <p:cNvPr id="15" name="Rectangle 14">
            <a:extLst>
              <a:ext uri="{FF2B5EF4-FFF2-40B4-BE49-F238E27FC236}">
                <a16:creationId xmlns:a16="http://schemas.microsoft.com/office/drawing/2014/main" id="{7DA8613A-D557-5470-1460-66E21F159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33EC0862-5A3D-CFBD-2ABB-BBFABBDB82B3}"/>
              </a:ext>
            </a:extLst>
          </p:cNvPr>
          <p:cNvSpPr>
            <a:spLocks noGrp="1"/>
          </p:cNvSpPr>
          <p:nvPr>
            <p:ph sz="half" idx="2"/>
          </p:nvPr>
        </p:nvSpPr>
        <p:spPr>
          <a:xfrm>
            <a:off x="6675265" y="2245024"/>
            <a:ext cx="5057398" cy="2367952"/>
          </a:xfrm>
        </p:spPr>
        <p:txBody>
          <a:bodyPr>
            <a:normAutofit/>
          </a:bodyPr>
          <a:lstStyle/>
          <a:p>
            <a:r>
              <a:rPr lang="en-US" sz="2000" dirty="0"/>
              <a:t>Communications &amp; Membership</a:t>
            </a:r>
          </a:p>
          <a:p>
            <a:r>
              <a:rPr lang="en-US" sz="2000" dirty="0"/>
              <a:t>Student &amp; Family Engagement</a:t>
            </a:r>
          </a:p>
          <a:p>
            <a:r>
              <a:rPr lang="en-US" sz="2000" dirty="0"/>
              <a:t>Teacher Appreciation &amp; Community Partnerships</a:t>
            </a:r>
          </a:p>
          <a:p>
            <a:r>
              <a:rPr lang="en-US" sz="2000" dirty="0"/>
              <a:t>Fundraising &amp; Finance</a:t>
            </a:r>
          </a:p>
          <a:p>
            <a:endParaRPr lang="en-US" sz="2000" dirty="0"/>
          </a:p>
        </p:txBody>
      </p:sp>
    </p:spTree>
    <p:extLst>
      <p:ext uri="{BB962C8B-B14F-4D97-AF65-F5344CB8AC3E}">
        <p14:creationId xmlns:p14="http://schemas.microsoft.com/office/powerpoint/2010/main" val="2981995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2C9E520-A5D5-19CE-5E35-4B7B46F1BA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53A6E4-15B8-03A5-6EB3-748D63B2E09D}"/>
              </a:ext>
            </a:extLst>
          </p:cNvPr>
          <p:cNvSpPr>
            <a:spLocks noGrp="1"/>
          </p:cNvSpPr>
          <p:nvPr>
            <p:ph type="title"/>
          </p:nvPr>
        </p:nvSpPr>
        <p:spPr/>
        <p:txBody>
          <a:bodyPr/>
          <a:lstStyle/>
          <a:p>
            <a:r>
              <a:rPr lang="en-US" dirty="0"/>
              <a:t>Communication &amp; Membership</a:t>
            </a:r>
          </a:p>
        </p:txBody>
      </p:sp>
      <p:sp>
        <p:nvSpPr>
          <p:cNvPr id="3" name="Content Placeholder 2">
            <a:extLst>
              <a:ext uri="{FF2B5EF4-FFF2-40B4-BE49-F238E27FC236}">
                <a16:creationId xmlns:a16="http://schemas.microsoft.com/office/drawing/2014/main" id="{4223BE4E-72A4-485C-0248-76C28FBD226D}"/>
              </a:ext>
            </a:extLst>
          </p:cNvPr>
          <p:cNvSpPr>
            <a:spLocks noGrp="1"/>
          </p:cNvSpPr>
          <p:nvPr>
            <p:ph idx="1"/>
          </p:nvPr>
        </p:nvSpPr>
        <p:spPr>
          <a:xfrm>
            <a:off x="838200" y="1609965"/>
            <a:ext cx="10515600" cy="4351338"/>
          </a:xfrm>
        </p:spPr>
        <p:txBody>
          <a:bodyPr/>
          <a:lstStyle/>
          <a:p>
            <a:pPr marL="0" indent="0">
              <a:buNone/>
            </a:pPr>
            <a:r>
              <a:rPr lang="en-US" dirty="0"/>
              <a:t>Keep families informed, connected, and engaged throughout the school year.</a:t>
            </a:r>
          </a:p>
          <a:p>
            <a:pPr marL="0" indent="0">
              <a:buNone/>
            </a:pPr>
            <a:endParaRPr lang="en-US" dirty="0"/>
          </a:p>
          <a:p>
            <a:r>
              <a:rPr lang="en-US" dirty="0"/>
              <a:t>Responsibilities</a:t>
            </a:r>
          </a:p>
          <a:p>
            <a:pPr lvl="1"/>
            <a:r>
              <a:rPr lang="en-US" dirty="0"/>
              <a:t>Welcome new IB families</a:t>
            </a:r>
          </a:p>
          <a:p>
            <a:pPr lvl="1"/>
            <a:r>
              <a:rPr lang="en-US" dirty="0"/>
              <a:t>Coordinate newsletters and announcements</a:t>
            </a:r>
          </a:p>
          <a:p>
            <a:pPr lvl="1"/>
            <a:r>
              <a:rPr lang="en-US" dirty="0"/>
              <a:t>Manage social media or parent communication platforms</a:t>
            </a:r>
          </a:p>
          <a:p>
            <a:pPr lvl="1"/>
            <a:r>
              <a:rPr lang="en-US" dirty="0"/>
              <a:t>Recruit and coordinate volunteers</a:t>
            </a:r>
          </a:p>
          <a:p>
            <a:pPr lvl="1"/>
            <a:r>
              <a:rPr lang="en-US" dirty="0"/>
              <a:t>Promote Parent Alliance meetings and events</a:t>
            </a:r>
          </a:p>
          <a:p>
            <a:pPr lvl="1"/>
            <a:endParaRPr lang="en-US" dirty="0"/>
          </a:p>
          <a:p>
            <a:pPr lvl="1"/>
            <a:endParaRPr lang="en-US" dirty="0"/>
          </a:p>
        </p:txBody>
      </p:sp>
    </p:spTree>
    <p:extLst>
      <p:ext uri="{BB962C8B-B14F-4D97-AF65-F5344CB8AC3E}">
        <p14:creationId xmlns:p14="http://schemas.microsoft.com/office/powerpoint/2010/main" val="484606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B8B7D6D-6DB4-3632-0118-FF36A6F052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CAEB6C-340C-FC52-6805-A836D91F5763}"/>
              </a:ext>
            </a:extLst>
          </p:cNvPr>
          <p:cNvSpPr>
            <a:spLocks noGrp="1"/>
          </p:cNvSpPr>
          <p:nvPr>
            <p:ph type="title"/>
          </p:nvPr>
        </p:nvSpPr>
        <p:spPr/>
        <p:txBody>
          <a:bodyPr/>
          <a:lstStyle/>
          <a:p>
            <a:r>
              <a:rPr lang="en-US" dirty="0"/>
              <a:t>Student &amp; Family Engagement</a:t>
            </a:r>
          </a:p>
        </p:txBody>
      </p:sp>
      <p:sp>
        <p:nvSpPr>
          <p:cNvPr id="3" name="Content Placeholder 2">
            <a:extLst>
              <a:ext uri="{FF2B5EF4-FFF2-40B4-BE49-F238E27FC236}">
                <a16:creationId xmlns:a16="http://schemas.microsoft.com/office/drawing/2014/main" id="{D4563892-A92B-DD90-F108-155ED50E6918}"/>
              </a:ext>
            </a:extLst>
          </p:cNvPr>
          <p:cNvSpPr>
            <a:spLocks noGrp="1"/>
          </p:cNvSpPr>
          <p:nvPr>
            <p:ph idx="1"/>
          </p:nvPr>
        </p:nvSpPr>
        <p:spPr>
          <a:xfrm>
            <a:off x="838200" y="1485899"/>
            <a:ext cx="10515600" cy="4351338"/>
          </a:xfrm>
        </p:spPr>
        <p:txBody>
          <a:bodyPr/>
          <a:lstStyle/>
          <a:p>
            <a:pPr marL="0" indent="0">
              <a:buNone/>
            </a:pPr>
            <a:r>
              <a:rPr lang="en-US" dirty="0"/>
              <a:t>Build community and celebrate student milestones and achievements.</a:t>
            </a:r>
          </a:p>
          <a:p>
            <a:pPr marL="0" indent="0">
              <a:buNone/>
            </a:pPr>
            <a:endParaRPr lang="en-US" dirty="0"/>
          </a:p>
          <a:p>
            <a:r>
              <a:rPr lang="en-US" dirty="0"/>
              <a:t>Responsibilities</a:t>
            </a:r>
          </a:p>
          <a:p>
            <a:pPr lvl="1"/>
            <a:r>
              <a:rPr lang="en-US" dirty="0"/>
              <a:t>Coordinate hospitality for meetings and events</a:t>
            </a:r>
          </a:p>
          <a:p>
            <a:pPr lvl="1"/>
            <a:r>
              <a:rPr lang="en-US" dirty="0"/>
              <a:t>Support Senior Pinning Ceremony and Diploma Celebration</a:t>
            </a:r>
          </a:p>
          <a:p>
            <a:pPr lvl="1"/>
            <a:r>
              <a:rPr lang="en-US" dirty="0"/>
              <a:t>Recognize student accomplishments</a:t>
            </a:r>
          </a:p>
          <a:p>
            <a:pPr lvl="1"/>
            <a:r>
              <a:rPr lang="en-US" dirty="0"/>
              <a:t>Coordinate alumni involvement</a:t>
            </a:r>
          </a:p>
          <a:p>
            <a:pPr lvl="1"/>
            <a:r>
              <a:rPr lang="en-US" dirty="0"/>
              <a:t>Organize exam encouragement activities and family events</a:t>
            </a:r>
          </a:p>
          <a:p>
            <a:pPr lvl="1"/>
            <a:endParaRPr lang="en-US" dirty="0"/>
          </a:p>
          <a:p>
            <a:pPr lvl="1"/>
            <a:endParaRPr lang="en-US" dirty="0"/>
          </a:p>
        </p:txBody>
      </p:sp>
    </p:spTree>
    <p:extLst>
      <p:ext uri="{BB962C8B-B14F-4D97-AF65-F5344CB8AC3E}">
        <p14:creationId xmlns:p14="http://schemas.microsoft.com/office/powerpoint/2010/main" val="3331594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4F7580C-03A4-8F15-F3F1-44F06F4A35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7A3152-CDFB-C38F-F12B-9307FCB90AEF}"/>
              </a:ext>
            </a:extLst>
          </p:cNvPr>
          <p:cNvSpPr>
            <a:spLocks noGrp="1"/>
          </p:cNvSpPr>
          <p:nvPr>
            <p:ph type="title"/>
          </p:nvPr>
        </p:nvSpPr>
        <p:spPr>
          <a:xfrm>
            <a:off x="838200" y="246600"/>
            <a:ext cx="10246743" cy="1325563"/>
          </a:xfrm>
        </p:spPr>
        <p:txBody>
          <a:bodyPr/>
          <a:lstStyle/>
          <a:p>
            <a:r>
              <a:rPr lang="en-US" dirty="0"/>
              <a:t>Teacher Appreciation &amp; Community Partnerships</a:t>
            </a:r>
          </a:p>
        </p:txBody>
      </p:sp>
      <p:sp>
        <p:nvSpPr>
          <p:cNvPr id="3" name="Content Placeholder 2">
            <a:extLst>
              <a:ext uri="{FF2B5EF4-FFF2-40B4-BE49-F238E27FC236}">
                <a16:creationId xmlns:a16="http://schemas.microsoft.com/office/drawing/2014/main" id="{7F0E59AD-3A7D-99AD-3E24-0656712C12FE}"/>
              </a:ext>
            </a:extLst>
          </p:cNvPr>
          <p:cNvSpPr>
            <a:spLocks noGrp="1"/>
          </p:cNvSpPr>
          <p:nvPr>
            <p:ph idx="1"/>
          </p:nvPr>
        </p:nvSpPr>
        <p:spPr/>
        <p:txBody>
          <a:bodyPr/>
          <a:lstStyle/>
          <a:p>
            <a:pPr marL="0" indent="0">
              <a:buNone/>
            </a:pPr>
            <a:r>
              <a:rPr lang="en-US" dirty="0"/>
              <a:t>Strengthen relationships with teachers and community partners while supporting the IB Program</a:t>
            </a:r>
          </a:p>
          <a:p>
            <a:pPr marL="0" indent="0">
              <a:buNone/>
            </a:pPr>
            <a:endParaRPr lang="en-US" dirty="0"/>
          </a:p>
          <a:p>
            <a:r>
              <a:rPr lang="en-US" dirty="0"/>
              <a:t>Responsibilities</a:t>
            </a:r>
          </a:p>
          <a:p>
            <a:pPr lvl="1"/>
            <a:r>
              <a:rPr lang="en-US" dirty="0"/>
              <a:t>Coordinate teacher appreciation activities</a:t>
            </a:r>
          </a:p>
          <a:p>
            <a:pPr lvl="1"/>
            <a:r>
              <a:rPr lang="en-US" dirty="0"/>
              <a:t>Develop local business partnerships and sponsorships</a:t>
            </a:r>
          </a:p>
          <a:p>
            <a:pPr lvl="1"/>
            <a:r>
              <a:rPr lang="en-US" dirty="0"/>
              <a:t>Identify guest speakers and career connections</a:t>
            </a:r>
          </a:p>
          <a:p>
            <a:pPr lvl="1"/>
            <a:r>
              <a:rPr lang="en-US" dirty="0"/>
              <a:t>Support CAS and community service opportunities</a:t>
            </a:r>
          </a:p>
          <a:p>
            <a:pPr lvl="1"/>
            <a:endParaRPr lang="en-US" dirty="0"/>
          </a:p>
          <a:p>
            <a:pPr lvl="1"/>
            <a:endParaRPr lang="en-US" dirty="0"/>
          </a:p>
        </p:txBody>
      </p:sp>
    </p:spTree>
    <p:extLst>
      <p:ext uri="{BB962C8B-B14F-4D97-AF65-F5344CB8AC3E}">
        <p14:creationId xmlns:p14="http://schemas.microsoft.com/office/powerpoint/2010/main" val="147955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D8D5492-D100-C829-C6DF-E33BDE93C2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7D3509-EC0E-30BB-AD02-5EA49EDB1E72}"/>
              </a:ext>
            </a:extLst>
          </p:cNvPr>
          <p:cNvSpPr>
            <a:spLocks noGrp="1"/>
          </p:cNvSpPr>
          <p:nvPr>
            <p:ph type="title"/>
          </p:nvPr>
        </p:nvSpPr>
        <p:spPr>
          <a:xfrm>
            <a:off x="838200" y="246600"/>
            <a:ext cx="10246743" cy="1325563"/>
          </a:xfrm>
        </p:spPr>
        <p:txBody>
          <a:bodyPr/>
          <a:lstStyle/>
          <a:p>
            <a:r>
              <a:rPr lang="en-US" dirty="0"/>
              <a:t>Fundraising &amp; Finance</a:t>
            </a:r>
          </a:p>
        </p:txBody>
      </p:sp>
      <p:sp>
        <p:nvSpPr>
          <p:cNvPr id="3" name="Content Placeholder 2">
            <a:extLst>
              <a:ext uri="{FF2B5EF4-FFF2-40B4-BE49-F238E27FC236}">
                <a16:creationId xmlns:a16="http://schemas.microsoft.com/office/drawing/2014/main" id="{E67097CE-8583-2686-836C-3D2B53E02A41}"/>
              </a:ext>
            </a:extLst>
          </p:cNvPr>
          <p:cNvSpPr>
            <a:spLocks noGrp="1"/>
          </p:cNvSpPr>
          <p:nvPr>
            <p:ph idx="1"/>
          </p:nvPr>
        </p:nvSpPr>
        <p:spPr>
          <a:xfrm>
            <a:off x="838200" y="1442767"/>
            <a:ext cx="10515600" cy="4351338"/>
          </a:xfrm>
        </p:spPr>
        <p:txBody>
          <a:bodyPr/>
          <a:lstStyle/>
          <a:p>
            <a:pPr marL="0" indent="0">
              <a:buNone/>
            </a:pPr>
            <a:r>
              <a:rPr lang="en-US" dirty="0"/>
              <a:t>Generate financial support for the IB Parent Alliance and IB initiatives.</a:t>
            </a:r>
          </a:p>
          <a:p>
            <a:pPr marL="0" indent="0">
              <a:buNone/>
            </a:pPr>
            <a:endParaRPr lang="en-US" dirty="0"/>
          </a:p>
          <a:p>
            <a:r>
              <a:rPr lang="en-US" dirty="0"/>
              <a:t>Responsibilities</a:t>
            </a:r>
          </a:p>
          <a:p>
            <a:pPr lvl="1"/>
            <a:r>
              <a:rPr lang="en-US" dirty="0"/>
              <a:t>Plan and organize fundraising events</a:t>
            </a:r>
          </a:p>
          <a:p>
            <a:pPr lvl="1"/>
            <a:r>
              <a:rPr lang="en-US" dirty="0"/>
              <a:t>Seek donations and sponsorships</a:t>
            </a:r>
          </a:p>
          <a:p>
            <a:pPr lvl="1"/>
            <a:r>
              <a:rPr lang="en-US" dirty="0"/>
              <a:t>Coordinate merchandise opportunities</a:t>
            </a:r>
          </a:p>
          <a:p>
            <a:pPr lvl="1"/>
            <a:r>
              <a:rPr lang="en-US" dirty="0"/>
              <a:t>Recommend funding priorities</a:t>
            </a:r>
          </a:p>
          <a:p>
            <a:pPr lvl="1"/>
            <a:r>
              <a:rPr lang="en-US" dirty="0"/>
              <a:t>Assist with scholarship or student support initiatives</a:t>
            </a:r>
          </a:p>
          <a:p>
            <a:pPr lvl="1"/>
            <a:endParaRPr lang="en-US" dirty="0"/>
          </a:p>
          <a:p>
            <a:pPr lvl="1"/>
            <a:endParaRPr lang="en-US" dirty="0"/>
          </a:p>
        </p:txBody>
      </p:sp>
    </p:spTree>
    <p:extLst>
      <p:ext uri="{BB962C8B-B14F-4D97-AF65-F5344CB8AC3E}">
        <p14:creationId xmlns:p14="http://schemas.microsoft.com/office/powerpoint/2010/main" val="4109204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1F55C5D-1648-4BE3-932D-8CADBF3F6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528A8F-BE90-403A-92DC-C6654ECBAE5F}"/>
              </a:ext>
            </a:extLst>
          </p:cNvPr>
          <p:cNvSpPr>
            <a:spLocks noGrp="1"/>
          </p:cNvSpPr>
          <p:nvPr>
            <p:ph type="title"/>
          </p:nvPr>
        </p:nvSpPr>
        <p:spPr>
          <a:xfrm>
            <a:off x="640080" y="667512"/>
            <a:ext cx="10908792" cy="1069848"/>
          </a:xfrm>
        </p:spPr>
        <p:txBody>
          <a:bodyPr vert="horz" lIns="91440" tIns="45720" rIns="91440" bIns="45720" rtlCol="0" anchor="ctr">
            <a:normAutofit/>
          </a:bodyPr>
          <a:lstStyle/>
          <a:p>
            <a:pPr algn="ctr"/>
            <a:r>
              <a:rPr lang="en-US" sz="5400">
                <a:solidFill>
                  <a:schemeClr val="tx1"/>
                </a:solidFill>
              </a:rPr>
              <a:t>Committee Sign Up</a:t>
            </a:r>
          </a:p>
        </p:txBody>
      </p:sp>
      <p:sp>
        <p:nvSpPr>
          <p:cNvPr id="22" name="sketch line">
            <a:extLst>
              <a:ext uri="{FF2B5EF4-FFF2-40B4-BE49-F238E27FC236}">
                <a16:creationId xmlns:a16="http://schemas.microsoft.com/office/drawing/2014/main" id="{A38E1331-B5A6-44BE-BF4E-EE6C2FD2A2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0000" y="1776977"/>
            <a:ext cx="4572000" cy="18288"/>
          </a:xfrm>
          <a:custGeom>
            <a:avLst/>
            <a:gdLst>
              <a:gd name="csX0" fmla="*/ 0 w 4572000"/>
              <a:gd name="csY0" fmla="*/ 0 h 18288"/>
              <a:gd name="csX1" fmla="*/ 744583 w 4572000"/>
              <a:gd name="csY1" fmla="*/ 0 h 18288"/>
              <a:gd name="csX2" fmla="*/ 1352006 w 4572000"/>
              <a:gd name="csY2" fmla="*/ 0 h 18288"/>
              <a:gd name="csX3" fmla="*/ 2050869 w 4572000"/>
              <a:gd name="csY3" fmla="*/ 0 h 18288"/>
              <a:gd name="csX4" fmla="*/ 2612571 w 4572000"/>
              <a:gd name="csY4" fmla="*/ 0 h 18288"/>
              <a:gd name="csX5" fmla="*/ 3357154 w 4572000"/>
              <a:gd name="csY5" fmla="*/ 0 h 18288"/>
              <a:gd name="csX6" fmla="*/ 4010297 w 4572000"/>
              <a:gd name="csY6" fmla="*/ 0 h 18288"/>
              <a:gd name="csX7" fmla="*/ 4572000 w 4572000"/>
              <a:gd name="csY7" fmla="*/ 0 h 18288"/>
              <a:gd name="csX8" fmla="*/ 4572000 w 4572000"/>
              <a:gd name="csY8" fmla="*/ 18288 h 18288"/>
              <a:gd name="csX9" fmla="*/ 3873137 w 4572000"/>
              <a:gd name="csY9" fmla="*/ 18288 h 18288"/>
              <a:gd name="csX10" fmla="*/ 3265714 w 4572000"/>
              <a:gd name="csY10" fmla="*/ 18288 h 18288"/>
              <a:gd name="csX11" fmla="*/ 2521131 w 4572000"/>
              <a:gd name="csY11" fmla="*/ 18288 h 18288"/>
              <a:gd name="csX12" fmla="*/ 1867989 w 4572000"/>
              <a:gd name="csY12" fmla="*/ 18288 h 18288"/>
              <a:gd name="csX13" fmla="*/ 1352006 w 4572000"/>
              <a:gd name="csY13" fmla="*/ 18288 h 18288"/>
              <a:gd name="csX14" fmla="*/ 83602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335213" y="-5275"/>
                  <a:pt x="446637" y="2749"/>
                  <a:pt x="744583" y="0"/>
                </a:cubicBezTo>
                <a:cubicBezTo>
                  <a:pt x="1042529" y="-2749"/>
                  <a:pt x="1223095" y="8165"/>
                  <a:pt x="1352006" y="0"/>
                </a:cubicBezTo>
                <a:cubicBezTo>
                  <a:pt x="1480917" y="-8165"/>
                  <a:pt x="1803308" y="16240"/>
                  <a:pt x="2050869" y="0"/>
                </a:cubicBezTo>
                <a:cubicBezTo>
                  <a:pt x="2298430" y="-16240"/>
                  <a:pt x="2464656" y="-22054"/>
                  <a:pt x="2612571" y="0"/>
                </a:cubicBezTo>
                <a:cubicBezTo>
                  <a:pt x="2760486" y="22054"/>
                  <a:pt x="3034874" y="11895"/>
                  <a:pt x="3357154" y="0"/>
                </a:cubicBezTo>
                <a:cubicBezTo>
                  <a:pt x="3679434" y="-11895"/>
                  <a:pt x="3778145" y="-10841"/>
                  <a:pt x="4010297" y="0"/>
                </a:cubicBezTo>
                <a:cubicBezTo>
                  <a:pt x="4242449" y="10841"/>
                  <a:pt x="4385860" y="17261"/>
                  <a:pt x="4572000" y="0"/>
                </a:cubicBezTo>
                <a:cubicBezTo>
                  <a:pt x="4571443" y="8172"/>
                  <a:pt x="4571244" y="10948"/>
                  <a:pt x="4572000" y="18288"/>
                </a:cubicBezTo>
                <a:cubicBezTo>
                  <a:pt x="4352099" y="1269"/>
                  <a:pt x="4065933" y="40755"/>
                  <a:pt x="3873137" y="18288"/>
                </a:cubicBezTo>
                <a:cubicBezTo>
                  <a:pt x="3680341" y="-4179"/>
                  <a:pt x="3486903" y="33471"/>
                  <a:pt x="3265714" y="18288"/>
                </a:cubicBezTo>
                <a:cubicBezTo>
                  <a:pt x="3044525" y="3105"/>
                  <a:pt x="2683548" y="-1073"/>
                  <a:pt x="2521131" y="18288"/>
                </a:cubicBezTo>
                <a:cubicBezTo>
                  <a:pt x="2358714" y="37649"/>
                  <a:pt x="2132855" y="34593"/>
                  <a:pt x="1867989" y="18288"/>
                </a:cubicBezTo>
                <a:cubicBezTo>
                  <a:pt x="1603123" y="1983"/>
                  <a:pt x="1605373" y="2886"/>
                  <a:pt x="1352006" y="18288"/>
                </a:cubicBezTo>
                <a:cubicBezTo>
                  <a:pt x="1098639" y="33690"/>
                  <a:pt x="962100" y="16241"/>
                  <a:pt x="836023" y="18288"/>
                </a:cubicBezTo>
                <a:cubicBezTo>
                  <a:pt x="709946" y="20335"/>
                  <a:pt x="193668" y="-307"/>
                  <a:pt x="0" y="18288"/>
                </a:cubicBezTo>
                <a:cubicBezTo>
                  <a:pt x="-277" y="11188"/>
                  <a:pt x="-244" y="5848"/>
                  <a:pt x="0" y="0"/>
                </a:cubicBezTo>
                <a:close/>
              </a:path>
              <a:path w="4572000" h="18288" stroke="0" extrusionOk="0">
                <a:moveTo>
                  <a:pt x="0" y="0"/>
                </a:moveTo>
                <a:cubicBezTo>
                  <a:pt x="158188" y="7508"/>
                  <a:pt x="361578" y="-27091"/>
                  <a:pt x="561703" y="0"/>
                </a:cubicBezTo>
                <a:cubicBezTo>
                  <a:pt x="761828" y="27091"/>
                  <a:pt x="1133811" y="14547"/>
                  <a:pt x="1306286" y="0"/>
                </a:cubicBezTo>
                <a:cubicBezTo>
                  <a:pt x="1478761" y="-14547"/>
                  <a:pt x="1809594" y="13320"/>
                  <a:pt x="2050869" y="0"/>
                </a:cubicBezTo>
                <a:cubicBezTo>
                  <a:pt x="2292144" y="-13320"/>
                  <a:pt x="2409269" y="-14334"/>
                  <a:pt x="2612571" y="0"/>
                </a:cubicBezTo>
                <a:cubicBezTo>
                  <a:pt x="2815873" y="14334"/>
                  <a:pt x="3025009" y="33536"/>
                  <a:pt x="3311434" y="0"/>
                </a:cubicBezTo>
                <a:cubicBezTo>
                  <a:pt x="3597859" y="-33536"/>
                  <a:pt x="3695431" y="-13462"/>
                  <a:pt x="3827417" y="0"/>
                </a:cubicBezTo>
                <a:cubicBezTo>
                  <a:pt x="3959403" y="13462"/>
                  <a:pt x="4360180" y="899"/>
                  <a:pt x="4572000" y="0"/>
                </a:cubicBezTo>
                <a:cubicBezTo>
                  <a:pt x="4572481" y="8890"/>
                  <a:pt x="4572898" y="10033"/>
                  <a:pt x="4572000" y="18288"/>
                </a:cubicBezTo>
                <a:cubicBezTo>
                  <a:pt x="4356830" y="5817"/>
                  <a:pt x="4021942" y="41441"/>
                  <a:pt x="3873137" y="18288"/>
                </a:cubicBezTo>
                <a:cubicBezTo>
                  <a:pt x="3724332" y="-4865"/>
                  <a:pt x="3494019" y="36771"/>
                  <a:pt x="3174274" y="18288"/>
                </a:cubicBezTo>
                <a:cubicBezTo>
                  <a:pt x="2854529" y="-195"/>
                  <a:pt x="2861023" y="5963"/>
                  <a:pt x="2658291" y="18288"/>
                </a:cubicBezTo>
                <a:cubicBezTo>
                  <a:pt x="2455559" y="30613"/>
                  <a:pt x="2309968" y="11711"/>
                  <a:pt x="2050869" y="18288"/>
                </a:cubicBezTo>
                <a:cubicBezTo>
                  <a:pt x="1791770" y="24865"/>
                  <a:pt x="1671115" y="-4587"/>
                  <a:pt x="1306286" y="18288"/>
                </a:cubicBezTo>
                <a:cubicBezTo>
                  <a:pt x="941457" y="41163"/>
                  <a:pt x="838619" y="-9452"/>
                  <a:pt x="653143" y="18288"/>
                </a:cubicBezTo>
                <a:cubicBezTo>
                  <a:pt x="467667" y="46028"/>
                  <a:pt x="308702" y="9245"/>
                  <a:pt x="0" y="18288"/>
                </a:cubicBezTo>
                <a:cubicBezTo>
                  <a:pt x="-4" y="10872"/>
                  <a:pt x="388" y="674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95915077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E3ADF3EC-50CC-6599-F463-7551D64176CF}"/>
              </a:ext>
            </a:extLst>
          </p:cNvPr>
          <p:cNvPicPr>
            <a:picLocks noChangeAspect="1"/>
          </p:cNvPicPr>
          <p:nvPr/>
        </p:nvPicPr>
        <p:blipFill>
          <a:blip r:embed="rId2"/>
          <a:stretch>
            <a:fillRect/>
          </a:stretch>
        </p:blipFill>
        <p:spPr>
          <a:xfrm>
            <a:off x="6180995" y="2999151"/>
            <a:ext cx="2832069" cy="2832069"/>
          </a:xfrm>
          <a:prstGeom prst="rect">
            <a:avLst/>
          </a:prstGeom>
        </p:spPr>
      </p:pic>
      <p:pic>
        <p:nvPicPr>
          <p:cNvPr id="11" name="Picture 10">
            <a:extLst>
              <a:ext uri="{FF2B5EF4-FFF2-40B4-BE49-F238E27FC236}">
                <a16:creationId xmlns:a16="http://schemas.microsoft.com/office/drawing/2014/main" id="{81C7772A-116F-AEDE-F9A1-6367920B0DAA}"/>
              </a:ext>
            </a:extLst>
          </p:cNvPr>
          <p:cNvPicPr>
            <a:picLocks noChangeAspect="1"/>
          </p:cNvPicPr>
          <p:nvPr/>
        </p:nvPicPr>
        <p:blipFill>
          <a:blip r:embed="rId3"/>
          <a:stretch>
            <a:fillRect/>
          </a:stretch>
        </p:blipFill>
        <p:spPr>
          <a:xfrm>
            <a:off x="3178938" y="2999151"/>
            <a:ext cx="2832069" cy="2832069"/>
          </a:xfrm>
          <a:prstGeom prst="rect">
            <a:avLst/>
          </a:prstGeom>
        </p:spPr>
      </p:pic>
      <p:pic>
        <p:nvPicPr>
          <p:cNvPr id="9" name="Picture 8">
            <a:extLst>
              <a:ext uri="{FF2B5EF4-FFF2-40B4-BE49-F238E27FC236}">
                <a16:creationId xmlns:a16="http://schemas.microsoft.com/office/drawing/2014/main" id="{20E80732-9B05-131C-551E-36901F9967BE}"/>
              </a:ext>
            </a:extLst>
          </p:cNvPr>
          <p:cNvPicPr>
            <a:picLocks noChangeAspect="1"/>
          </p:cNvPicPr>
          <p:nvPr/>
        </p:nvPicPr>
        <p:blipFill>
          <a:blip r:embed="rId4"/>
          <a:stretch>
            <a:fillRect/>
          </a:stretch>
        </p:blipFill>
        <p:spPr>
          <a:xfrm>
            <a:off x="151783" y="2999151"/>
            <a:ext cx="2832069" cy="2832069"/>
          </a:xfrm>
          <a:prstGeom prst="rect">
            <a:avLst/>
          </a:prstGeom>
        </p:spPr>
      </p:pic>
      <p:pic>
        <p:nvPicPr>
          <p:cNvPr id="15" name="Picture 14">
            <a:extLst>
              <a:ext uri="{FF2B5EF4-FFF2-40B4-BE49-F238E27FC236}">
                <a16:creationId xmlns:a16="http://schemas.microsoft.com/office/drawing/2014/main" id="{DA2C65EC-CC18-24A2-DB59-944412A645F8}"/>
              </a:ext>
            </a:extLst>
          </p:cNvPr>
          <p:cNvPicPr>
            <a:picLocks noChangeAspect="1"/>
          </p:cNvPicPr>
          <p:nvPr/>
        </p:nvPicPr>
        <p:blipFill>
          <a:blip r:embed="rId5"/>
          <a:stretch>
            <a:fillRect/>
          </a:stretch>
        </p:blipFill>
        <p:spPr>
          <a:xfrm>
            <a:off x="9161797" y="2999151"/>
            <a:ext cx="2832069" cy="2832069"/>
          </a:xfrm>
          <a:prstGeom prst="rect">
            <a:avLst/>
          </a:prstGeom>
        </p:spPr>
      </p:pic>
    </p:spTree>
    <p:extLst>
      <p:ext uri="{BB962C8B-B14F-4D97-AF65-F5344CB8AC3E}">
        <p14:creationId xmlns:p14="http://schemas.microsoft.com/office/powerpoint/2010/main" val="4055586292"/>
      </p:ext>
    </p:extLst>
  </p:cSld>
  <p:clrMapOvr>
    <a:masterClrMapping/>
  </p:clrMapOvr>
</p:sld>
</file>

<file path=ppt/theme/theme1.xml><?xml version="1.0" encoding="utf-8"?>
<a:theme xmlns:a="http://schemas.openxmlformats.org/drawingml/2006/main" name="Office Theme">
  <a:themeElements>
    <a:clrScheme name="Custom 278">
      <a:dk1>
        <a:sysClr val="windowText" lastClr="000000"/>
      </a:dk1>
      <a:lt1>
        <a:sysClr val="window" lastClr="FFFFFF"/>
      </a:lt1>
      <a:dk2>
        <a:srgbClr val="44546A"/>
      </a:dk2>
      <a:lt2>
        <a:srgbClr val="E7E6E6"/>
      </a:lt2>
      <a:accent1>
        <a:srgbClr val="5A4694"/>
      </a:accent1>
      <a:accent2>
        <a:srgbClr val="23737C"/>
      </a:accent2>
      <a:accent3>
        <a:srgbClr val="489CAF"/>
      </a:accent3>
      <a:accent4>
        <a:srgbClr val="E2D02C"/>
      </a:accent4>
      <a:accent5>
        <a:srgbClr val="F26C6E"/>
      </a:accent5>
      <a:accent6>
        <a:srgbClr val="1F2938"/>
      </a:accent6>
      <a:hlink>
        <a:srgbClr val="0563C1"/>
      </a:hlink>
      <a:folHlink>
        <a:srgbClr val="954F72"/>
      </a:folHlink>
    </a:clrScheme>
    <a:fontScheme name="Custom 6">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0251335_Earth Day presentation_RVA_v3.potx" id="{2E821734-A971-4A99-A887-EE8808B7446A}" vid="{74D09940-9788-4332-97C9-A3EF112A7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95FDF6E3-4638-4FD3-B9D7-E0E63F2056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EDC6638-3F1D-4CA5-A167-2F719C08762F}">
  <ds:schemaRefs>
    <ds:schemaRef ds:uri="http://schemas.microsoft.com/sharepoint/v3/contenttype/forms"/>
  </ds:schemaRefs>
</ds:datastoreItem>
</file>

<file path=customXml/itemProps3.xml><?xml version="1.0" encoding="utf-8"?>
<ds:datastoreItem xmlns:ds="http://schemas.openxmlformats.org/officeDocument/2006/customXml" ds:itemID="{1E159ADF-C50B-4A45-AD13-B0A8152C315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Earth Day slides</Template>
  <TotalTime>61</TotalTime>
  <Words>563</Words>
  <Application>Microsoft Office PowerPoint</Application>
  <PresentationFormat>Widescreen</PresentationFormat>
  <Paragraphs>77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Franklin Gothic Book</vt:lpstr>
      <vt:lpstr>Franklin Gothic Demi</vt:lpstr>
      <vt:lpstr>Wingdings</vt:lpstr>
      <vt:lpstr>Office Theme</vt:lpstr>
      <vt:lpstr>IB Parent Alliance</vt:lpstr>
      <vt:lpstr>IBPA Restructure - Why</vt:lpstr>
      <vt:lpstr>IBPA Restructure – Working Together</vt:lpstr>
      <vt:lpstr>Mission and Vision</vt:lpstr>
      <vt:lpstr>Core Values</vt:lpstr>
      <vt:lpstr>Leadership Team  Provide overall direction, support committee chairs, facilitates communication with the IB Coordinator and school administration, and to help ensure the IBPA fulfills its mission of supporting IB students, families, and staff </vt:lpstr>
      <vt:lpstr>Committees  Each committee is led by a Committee Chair and may include as many parent volunteers as needed.   Committee Chairs work collaboratively with the IBPA Leadership Team and the IB Coordinator to support the goals of the IB Parent Alliance. </vt:lpstr>
      <vt:lpstr>Communication &amp; Membership</vt:lpstr>
      <vt:lpstr>Student &amp; Family Engagement</vt:lpstr>
      <vt:lpstr>Teacher Appreciation &amp; Community Partnerships</vt:lpstr>
      <vt:lpstr>Fundraising &amp; Finance</vt:lpstr>
      <vt:lpstr>Committee Sign 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Bishop, Meghan</dc:creator>
  <cp:lastModifiedBy>Bishop, Meghan</cp:lastModifiedBy>
  <cp:revision>1</cp:revision>
  <dcterms:created xsi:type="dcterms:W3CDTF">2026-08-25T19:39:45Z</dcterms:created>
  <dcterms:modified xsi:type="dcterms:W3CDTF">2026-08-25T20:48:41Z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